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4" r:id="rId4"/>
    <p:sldId id="265" r:id="rId5"/>
    <p:sldId id="266" r:id="rId6"/>
    <p:sldId id="267" r:id="rId7"/>
    <p:sldId id="268" r:id="rId8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DBAB8-967E-4CB9-A3B6-26C3E011C256}" type="datetimeFigureOut">
              <a:rPr lang="pt-BR" smtClean="0"/>
              <a:t>25/10/2022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F1224-2EE1-46E2-AC5B-26B02F7C3B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06177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DBAB8-967E-4CB9-A3B6-26C3E011C256}" type="datetimeFigureOut">
              <a:rPr lang="pt-BR" smtClean="0"/>
              <a:t>25/10/2022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F1224-2EE1-46E2-AC5B-26B02F7C3B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1443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DBAB8-967E-4CB9-A3B6-26C3E011C256}" type="datetimeFigureOut">
              <a:rPr lang="pt-BR" smtClean="0"/>
              <a:t>25/10/2022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F1224-2EE1-46E2-AC5B-26B02F7C3B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6703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DBAB8-967E-4CB9-A3B6-26C3E011C256}" type="datetimeFigureOut">
              <a:rPr lang="pt-BR" smtClean="0"/>
              <a:t>25/10/2022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F1224-2EE1-46E2-AC5B-26B02F7C3B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41755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DBAB8-967E-4CB9-A3B6-26C3E011C256}" type="datetimeFigureOut">
              <a:rPr lang="pt-BR" smtClean="0"/>
              <a:t>25/10/2022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F1224-2EE1-46E2-AC5B-26B02F7C3B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159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DBAB8-967E-4CB9-A3B6-26C3E011C256}" type="datetimeFigureOut">
              <a:rPr lang="pt-BR" smtClean="0"/>
              <a:t>25/10/2022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F1224-2EE1-46E2-AC5B-26B02F7C3B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00538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DBAB8-967E-4CB9-A3B6-26C3E011C256}" type="datetimeFigureOut">
              <a:rPr lang="pt-BR" smtClean="0"/>
              <a:t>25/10/2022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F1224-2EE1-46E2-AC5B-26B02F7C3B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5327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DBAB8-967E-4CB9-A3B6-26C3E011C256}" type="datetimeFigureOut">
              <a:rPr lang="pt-BR" smtClean="0"/>
              <a:t>25/10/2022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F1224-2EE1-46E2-AC5B-26B02F7C3B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8295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DBAB8-967E-4CB9-A3B6-26C3E011C256}" type="datetimeFigureOut">
              <a:rPr lang="pt-BR" smtClean="0"/>
              <a:t>25/10/2022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F1224-2EE1-46E2-AC5B-26B02F7C3B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7027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DBAB8-967E-4CB9-A3B6-26C3E011C256}" type="datetimeFigureOut">
              <a:rPr lang="pt-BR" smtClean="0"/>
              <a:t>25/10/2022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F1224-2EE1-46E2-AC5B-26B02F7C3B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61576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DBAB8-967E-4CB9-A3B6-26C3E011C256}" type="datetimeFigureOut">
              <a:rPr lang="pt-BR" smtClean="0"/>
              <a:t>25/10/2022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F1224-2EE1-46E2-AC5B-26B02F7C3B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056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2DBAB8-967E-4CB9-A3B6-26C3E011C256}" type="datetimeFigureOut">
              <a:rPr lang="pt-BR" smtClean="0"/>
              <a:t>25/10/2022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0F1224-2EE1-46E2-AC5B-26B02F7C3B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4139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m 1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466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026" name="Picture 2" descr="Logomarca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87431" y="311584"/>
            <a:ext cx="744998" cy="7529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aixaDeTexto 6"/>
          <p:cNvSpPr txBox="1"/>
          <p:nvPr/>
        </p:nvSpPr>
        <p:spPr>
          <a:xfrm>
            <a:off x="1236797" y="3521122"/>
            <a:ext cx="933626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4016690" y="4789345"/>
            <a:ext cx="377648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Nome do estudante</a:t>
            </a:r>
          </a:p>
          <a:p>
            <a:pPr algn="ctr"/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Nome do orientador</a:t>
            </a:r>
          </a:p>
          <a:p>
            <a:pPr algn="ctr"/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 do PROJETO</a:t>
            </a:r>
          </a:p>
          <a:p>
            <a:pPr algn="ctr"/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e hora da apresentação</a:t>
            </a:r>
          </a:p>
          <a:p>
            <a:endParaRPr lang="pt-BR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m 3" descr="Interface gráfica do usuário, Texto&#10;&#10;Descrição gerada automaticamente">
            <a:extLst>
              <a:ext uri="{FF2B5EF4-FFF2-40B4-BE49-F238E27FC236}">
                <a16:creationId xmlns:a16="http://schemas.microsoft.com/office/drawing/2014/main" id="{98C05FFD-428E-1E4C-B21D-F26FEDBFE4BE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43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055" y="0"/>
            <a:ext cx="7143750" cy="2381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85685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603" b="42694"/>
          <a:stretch/>
        </p:blipFill>
        <p:spPr>
          <a:xfrm>
            <a:off x="0" y="0"/>
            <a:ext cx="6757157" cy="1132764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00" t="33316" r="14036" b="43266"/>
          <a:stretch/>
        </p:blipFill>
        <p:spPr>
          <a:xfrm>
            <a:off x="6757157" y="-13648"/>
            <a:ext cx="5430294" cy="1119118"/>
          </a:xfrm>
          <a:prstGeom prst="rect">
            <a:avLst/>
          </a:prstGeom>
        </p:spPr>
      </p:pic>
      <p:pic>
        <p:nvPicPr>
          <p:cNvPr id="6" name="Picture 2" descr="Logomarca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1164" y="264967"/>
            <a:ext cx="654897" cy="661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aixaDeTexto 6"/>
          <p:cNvSpPr txBox="1"/>
          <p:nvPr/>
        </p:nvSpPr>
        <p:spPr>
          <a:xfrm>
            <a:off x="9016834" y="335549"/>
            <a:ext cx="29680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XIX Congresso de Iniciação Científica da UFCG</a:t>
            </a:r>
          </a:p>
        </p:txBody>
      </p:sp>
      <p:sp>
        <p:nvSpPr>
          <p:cNvPr id="10" name="Título 1"/>
          <p:cNvSpPr>
            <a:spLocks noGrp="1"/>
          </p:cNvSpPr>
          <p:nvPr>
            <p:ph type="title"/>
          </p:nvPr>
        </p:nvSpPr>
        <p:spPr>
          <a:xfrm>
            <a:off x="838200" y="1314647"/>
            <a:ext cx="10515600" cy="498874"/>
          </a:xfrm>
        </p:spPr>
        <p:txBody>
          <a:bodyPr>
            <a:noAutofit/>
          </a:bodyPr>
          <a:lstStyle/>
          <a:p>
            <a:r>
              <a:rPr lang="pt-BR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Introdução</a:t>
            </a:r>
            <a:endParaRPr lang="pt-BR" sz="48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2200223"/>
            <a:ext cx="10515600" cy="3976739"/>
          </a:xfrm>
        </p:spPr>
        <p:txBody>
          <a:bodyPr>
            <a:normAutofit/>
          </a:bodyPr>
          <a:lstStyle/>
          <a:p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 descr="Interface gráfica do usuário, Texto&#10;&#10;Descrição gerada automaticamente">
            <a:extLst>
              <a:ext uri="{FF2B5EF4-FFF2-40B4-BE49-F238E27FC236}">
                <a16:creationId xmlns:a16="http://schemas.microsoft.com/office/drawing/2014/main" id="{925A4813-BF4E-03C0-727B-2D6D4A29A368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43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696" y="-31251"/>
            <a:ext cx="3762945" cy="1254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7215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603" b="42694"/>
          <a:stretch/>
        </p:blipFill>
        <p:spPr>
          <a:xfrm>
            <a:off x="0" y="0"/>
            <a:ext cx="6757157" cy="1132764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00" t="33316" r="14036" b="43266"/>
          <a:stretch/>
        </p:blipFill>
        <p:spPr>
          <a:xfrm>
            <a:off x="6757157" y="-13648"/>
            <a:ext cx="5430294" cy="1119118"/>
          </a:xfrm>
          <a:prstGeom prst="rect">
            <a:avLst/>
          </a:prstGeom>
        </p:spPr>
      </p:pic>
      <p:pic>
        <p:nvPicPr>
          <p:cNvPr id="6" name="Picture 2" descr="Logomarca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1164" y="264967"/>
            <a:ext cx="654897" cy="661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aixaDeTexto 6"/>
          <p:cNvSpPr txBox="1"/>
          <p:nvPr/>
        </p:nvSpPr>
        <p:spPr>
          <a:xfrm>
            <a:off x="9016834" y="335549"/>
            <a:ext cx="29680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XIX Congresso de Iniciação Científica da UFCG</a:t>
            </a:r>
          </a:p>
        </p:txBody>
      </p:sp>
      <p:sp>
        <p:nvSpPr>
          <p:cNvPr id="10" name="Título 1"/>
          <p:cNvSpPr>
            <a:spLocks noGrp="1"/>
          </p:cNvSpPr>
          <p:nvPr>
            <p:ph type="title"/>
          </p:nvPr>
        </p:nvSpPr>
        <p:spPr>
          <a:xfrm>
            <a:off x="838200" y="1314647"/>
            <a:ext cx="10515600" cy="498874"/>
          </a:xfrm>
        </p:spPr>
        <p:txBody>
          <a:bodyPr>
            <a:noAutofit/>
          </a:bodyPr>
          <a:lstStyle/>
          <a:p>
            <a:r>
              <a:rPr lang="pt-BR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Objetivo</a:t>
            </a:r>
            <a:endParaRPr lang="pt-BR" sz="48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2200223"/>
            <a:ext cx="10515600" cy="3976739"/>
          </a:xfrm>
        </p:spPr>
        <p:txBody>
          <a:bodyPr>
            <a:normAutofit/>
          </a:bodyPr>
          <a:lstStyle/>
          <a:p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 descr="Interface gráfica do usuário, Texto&#10;&#10;Descrição gerada automaticamente">
            <a:extLst>
              <a:ext uri="{FF2B5EF4-FFF2-40B4-BE49-F238E27FC236}">
                <a16:creationId xmlns:a16="http://schemas.microsoft.com/office/drawing/2014/main" id="{925A4813-BF4E-03C0-727B-2D6D4A29A368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43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696" y="-31251"/>
            <a:ext cx="3762945" cy="1254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13179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603" b="42694"/>
          <a:stretch/>
        </p:blipFill>
        <p:spPr>
          <a:xfrm>
            <a:off x="0" y="0"/>
            <a:ext cx="6757157" cy="1132764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00" t="33316" r="14036" b="43266"/>
          <a:stretch/>
        </p:blipFill>
        <p:spPr>
          <a:xfrm>
            <a:off x="6757157" y="-13648"/>
            <a:ext cx="5430294" cy="1119118"/>
          </a:xfrm>
          <a:prstGeom prst="rect">
            <a:avLst/>
          </a:prstGeom>
        </p:spPr>
      </p:pic>
      <p:pic>
        <p:nvPicPr>
          <p:cNvPr id="6" name="Picture 2" descr="Logomarca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1164" y="264967"/>
            <a:ext cx="654897" cy="661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aixaDeTexto 6"/>
          <p:cNvSpPr txBox="1"/>
          <p:nvPr/>
        </p:nvSpPr>
        <p:spPr>
          <a:xfrm>
            <a:off x="9016834" y="335549"/>
            <a:ext cx="29680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XIX Congresso de Iniciação Científica da UFCG</a:t>
            </a:r>
          </a:p>
        </p:txBody>
      </p:sp>
      <p:sp>
        <p:nvSpPr>
          <p:cNvPr id="10" name="Título 1"/>
          <p:cNvSpPr>
            <a:spLocks noGrp="1"/>
          </p:cNvSpPr>
          <p:nvPr>
            <p:ph type="title"/>
          </p:nvPr>
        </p:nvSpPr>
        <p:spPr>
          <a:xfrm>
            <a:off x="838200" y="1314647"/>
            <a:ext cx="10515600" cy="498874"/>
          </a:xfrm>
        </p:spPr>
        <p:txBody>
          <a:bodyPr>
            <a:noAutofit/>
          </a:bodyPr>
          <a:lstStyle/>
          <a:p>
            <a:r>
              <a:rPr lang="pt-BR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Materiais e Métodos</a:t>
            </a:r>
            <a:endParaRPr lang="pt-BR" sz="48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2200223"/>
            <a:ext cx="10515600" cy="3976739"/>
          </a:xfrm>
        </p:spPr>
        <p:txBody>
          <a:bodyPr>
            <a:normAutofit/>
          </a:bodyPr>
          <a:lstStyle/>
          <a:p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 descr="Interface gráfica do usuário, Texto&#10;&#10;Descrição gerada automaticamente">
            <a:extLst>
              <a:ext uri="{FF2B5EF4-FFF2-40B4-BE49-F238E27FC236}">
                <a16:creationId xmlns:a16="http://schemas.microsoft.com/office/drawing/2014/main" id="{925A4813-BF4E-03C0-727B-2D6D4A29A368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43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696" y="-31251"/>
            <a:ext cx="3762945" cy="1254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0025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603" b="42694"/>
          <a:stretch/>
        </p:blipFill>
        <p:spPr>
          <a:xfrm>
            <a:off x="0" y="0"/>
            <a:ext cx="6757157" cy="1132764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00" t="33316" r="14036" b="43266"/>
          <a:stretch/>
        </p:blipFill>
        <p:spPr>
          <a:xfrm>
            <a:off x="6757157" y="-13648"/>
            <a:ext cx="5430294" cy="1119118"/>
          </a:xfrm>
          <a:prstGeom prst="rect">
            <a:avLst/>
          </a:prstGeom>
        </p:spPr>
      </p:pic>
      <p:pic>
        <p:nvPicPr>
          <p:cNvPr id="6" name="Picture 2" descr="Logomarca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1164" y="264967"/>
            <a:ext cx="654897" cy="661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aixaDeTexto 6"/>
          <p:cNvSpPr txBox="1"/>
          <p:nvPr/>
        </p:nvSpPr>
        <p:spPr>
          <a:xfrm>
            <a:off x="9016834" y="335549"/>
            <a:ext cx="29680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XIX Congresso de Iniciação Científica da UFCG</a:t>
            </a:r>
          </a:p>
        </p:txBody>
      </p:sp>
      <p:sp>
        <p:nvSpPr>
          <p:cNvPr id="10" name="Título 1"/>
          <p:cNvSpPr>
            <a:spLocks noGrp="1"/>
          </p:cNvSpPr>
          <p:nvPr>
            <p:ph type="title"/>
          </p:nvPr>
        </p:nvSpPr>
        <p:spPr>
          <a:xfrm>
            <a:off x="838200" y="1314647"/>
            <a:ext cx="10515600" cy="498874"/>
          </a:xfrm>
        </p:spPr>
        <p:txBody>
          <a:bodyPr>
            <a:noAutofit/>
          </a:bodyPr>
          <a:lstStyle/>
          <a:p>
            <a:r>
              <a:rPr lang="pt-BR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Resultados</a:t>
            </a:r>
            <a:endParaRPr lang="pt-BR" sz="48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2200223"/>
            <a:ext cx="10515600" cy="3976739"/>
          </a:xfrm>
        </p:spPr>
        <p:txBody>
          <a:bodyPr>
            <a:normAutofit/>
          </a:bodyPr>
          <a:lstStyle/>
          <a:p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 descr="Interface gráfica do usuário, Texto&#10;&#10;Descrição gerada automaticamente">
            <a:extLst>
              <a:ext uri="{FF2B5EF4-FFF2-40B4-BE49-F238E27FC236}">
                <a16:creationId xmlns:a16="http://schemas.microsoft.com/office/drawing/2014/main" id="{925A4813-BF4E-03C0-727B-2D6D4A29A368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43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696" y="-31251"/>
            <a:ext cx="3762945" cy="1254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2519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603" b="42694"/>
          <a:stretch/>
        </p:blipFill>
        <p:spPr>
          <a:xfrm>
            <a:off x="0" y="0"/>
            <a:ext cx="6757157" cy="1132764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00" t="33316" r="14036" b="43266"/>
          <a:stretch/>
        </p:blipFill>
        <p:spPr>
          <a:xfrm>
            <a:off x="6757157" y="-13648"/>
            <a:ext cx="5430294" cy="1119118"/>
          </a:xfrm>
          <a:prstGeom prst="rect">
            <a:avLst/>
          </a:prstGeom>
        </p:spPr>
      </p:pic>
      <p:pic>
        <p:nvPicPr>
          <p:cNvPr id="6" name="Picture 2" descr="Logomarca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1164" y="264967"/>
            <a:ext cx="654897" cy="661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aixaDeTexto 6"/>
          <p:cNvSpPr txBox="1"/>
          <p:nvPr/>
        </p:nvSpPr>
        <p:spPr>
          <a:xfrm>
            <a:off x="9016834" y="335549"/>
            <a:ext cx="29680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XIX Congresso de Iniciação Científica da UFCG</a:t>
            </a:r>
          </a:p>
        </p:txBody>
      </p:sp>
      <p:sp>
        <p:nvSpPr>
          <p:cNvPr id="10" name="Título 1"/>
          <p:cNvSpPr>
            <a:spLocks noGrp="1"/>
          </p:cNvSpPr>
          <p:nvPr>
            <p:ph type="title"/>
          </p:nvPr>
        </p:nvSpPr>
        <p:spPr>
          <a:xfrm>
            <a:off x="838200" y="1314647"/>
            <a:ext cx="10515600" cy="498874"/>
          </a:xfrm>
        </p:spPr>
        <p:txBody>
          <a:bodyPr>
            <a:noAutofit/>
          </a:bodyPr>
          <a:lstStyle/>
          <a:p>
            <a:r>
              <a:rPr lang="pt-BR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Conclusões</a:t>
            </a:r>
            <a:endParaRPr lang="pt-BR" sz="48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2200223"/>
            <a:ext cx="10515600" cy="3976739"/>
          </a:xfrm>
        </p:spPr>
        <p:txBody>
          <a:bodyPr>
            <a:normAutofit/>
          </a:bodyPr>
          <a:lstStyle/>
          <a:p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 descr="Interface gráfica do usuário, Texto&#10;&#10;Descrição gerada automaticamente">
            <a:extLst>
              <a:ext uri="{FF2B5EF4-FFF2-40B4-BE49-F238E27FC236}">
                <a16:creationId xmlns:a16="http://schemas.microsoft.com/office/drawing/2014/main" id="{925A4813-BF4E-03C0-727B-2D6D4A29A368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43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696" y="-31251"/>
            <a:ext cx="3762945" cy="1254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1677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603" b="42694"/>
          <a:stretch/>
        </p:blipFill>
        <p:spPr>
          <a:xfrm>
            <a:off x="0" y="0"/>
            <a:ext cx="6757157" cy="1132764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00" t="33316" r="14036" b="43266"/>
          <a:stretch/>
        </p:blipFill>
        <p:spPr>
          <a:xfrm>
            <a:off x="6757157" y="-13648"/>
            <a:ext cx="5430294" cy="1119118"/>
          </a:xfrm>
          <a:prstGeom prst="rect">
            <a:avLst/>
          </a:prstGeom>
        </p:spPr>
      </p:pic>
      <p:pic>
        <p:nvPicPr>
          <p:cNvPr id="6" name="Picture 2" descr="Logomarca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1164" y="264967"/>
            <a:ext cx="654897" cy="661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aixaDeTexto 6"/>
          <p:cNvSpPr txBox="1"/>
          <p:nvPr/>
        </p:nvSpPr>
        <p:spPr>
          <a:xfrm>
            <a:off x="9016834" y="335549"/>
            <a:ext cx="29680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XIX Congresso de Iniciação Científica da UFCG</a:t>
            </a:r>
          </a:p>
        </p:txBody>
      </p:sp>
      <p:sp>
        <p:nvSpPr>
          <p:cNvPr id="10" name="Título 1"/>
          <p:cNvSpPr>
            <a:spLocks noGrp="1"/>
          </p:cNvSpPr>
          <p:nvPr>
            <p:ph type="title"/>
          </p:nvPr>
        </p:nvSpPr>
        <p:spPr>
          <a:xfrm>
            <a:off x="838200" y="1314647"/>
            <a:ext cx="10515600" cy="498874"/>
          </a:xfrm>
        </p:spPr>
        <p:txBody>
          <a:bodyPr>
            <a:noAutofit/>
          </a:bodyPr>
          <a:lstStyle/>
          <a:p>
            <a:r>
              <a:rPr lang="pt-BR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Referências </a:t>
            </a:r>
            <a:endParaRPr lang="pt-BR" sz="48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2200223"/>
            <a:ext cx="10515600" cy="3976739"/>
          </a:xfrm>
        </p:spPr>
        <p:txBody>
          <a:bodyPr>
            <a:normAutofit/>
          </a:bodyPr>
          <a:lstStyle/>
          <a:p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 descr="Interface gráfica do usuário, Texto&#10;&#10;Descrição gerada automaticamente">
            <a:extLst>
              <a:ext uri="{FF2B5EF4-FFF2-40B4-BE49-F238E27FC236}">
                <a16:creationId xmlns:a16="http://schemas.microsoft.com/office/drawing/2014/main" id="{925A4813-BF4E-03C0-727B-2D6D4A29A368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43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696" y="-31251"/>
            <a:ext cx="3762945" cy="1254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0317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2418</TotalTime>
  <Words>65</Words>
  <Application>Microsoft Office PowerPoint</Application>
  <PresentationFormat>Widescreen</PresentationFormat>
  <Paragraphs>17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Tema do Office</vt:lpstr>
      <vt:lpstr>Apresentação do PowerPoint</vt:lpstr>
      <vt:lpstr>Introdução</vt:lpstr>
      <vt:lpstr>Objetivo</vt:lpstr>
      <vt:lpstr>Materiais e Métodos</vt:lpstr>
      <vt:lpstr>Resultados</vt:lpstr>
      <vt:lpstr>Conclusões</vt:lpstr>
      <vt:lpstr>Referências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Jordania Alves</dc:creator>
  <cp:lastModifiedBy>Matheus Pasquali</cp:lastModifiedBy>
  <cp:revision>12</cp:revision>
  <dcterms:created xsi:type="dcterms:W3CDTF">2021-10-22T19:57:00Z</dcterms:created>
  <dcterms:modified xsi:type="dcterms:W3CDTF">2022-10-27T14:39:53Z</dcterms:modified>
</cp:coreProperties>
</file>